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56" r:id="rId4"/>
    <p:sldId id="257" r:id="rId5"/>
    <p:sldId id="274" r:id="rId6"/>
    <p:sldId id="275" r:id="rId7"/>
    <p:sldId id="259" r:id="rId8"/>
    <p:sldId id="260" r:id="rId9"/>
    <p:sldId id="261" r:id="rId10"/>
    <p:sldId id="262" r:id="rId11"/>
    <p:sldId id="278" r:id="rId12"/>
    <p:sldId id="277" r:id="rId13"/>
    <p:sldId id="272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31.10.2014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litee\Desktop\Çiftlik ilçe Hastane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901358"/>
          </a:xfrm>
          <a:prstGeom prst="rect">
            <a:avLst/>
          </a:prstGeom>
          <a:noFill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2428860" y="428604"/>
            <a:ext cx="435768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ESKİ HASTAHANE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BLOK DETAYLARI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003232" cy="5544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2687"/>
                <a:gridCol w="1220942"/>
                <a:gridCol w="3129129"/>
                <a:gridCol w="1730474"/>
              </a:tblGrid>
              <a:tr h="1108923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Blok adı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Kapalı Alan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Verilen</a:t>
                      </a:r>
                      <a:r>
                        <a:rPr lang="tr-TR" sz="2000" baseline="0" dirty="0" smtClean="0"/>
                        <a:t> Hizmet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Kat Sayısı</a:t>
                      </a:r>
                      <a:endParaRPr lang="tr-TR" sz="20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650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Klinik-poliklinik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3</a:t>
                      </a:r>
                      <a:endParaRPr lang="tr-TR" sz="20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280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Diyaliz-Yönetim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3</a:t>
                      </a:r>
                      <a:endParaRPr lang="tr-TR" sz="20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C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670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Acil-</a:t>
                      </a:r>
                      <a:r>
                        <a:rPr lang="tr-TR" sz="2000" baseline="0" dirty="0" smtClean="0"/>
                        <a:t>Ameliyathane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3</a:t>
                      </a:r>
                      <a:endParaRPr lang="tr-TR" sz="2000" dirty="0"/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litee\Desktop\RESİ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3"/>
            <a:ext cx="9144000" cy="683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 descr="C:\Users\kalitee\Desktop\1653598_691532024229099_16165237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litee\Desktop\3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litee\Desktop\1901154_691532014229100_18165860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r>
              <a:rPr lang="tr-TR" dirty="0" smtClean="0"/>
              <a:t>Yeni yapılacak olan hastanemiz 3 katlı olup 30 yataklı olarak hizmet verecektir.</a:t>
            </a:r>
          </a:p>
          <a:p>
            <a:r>
              <a:rPr lang="tr-TR" dirty="0" smtClean="0"/>
              <a:t>Hasta oda sayısı 15; poliklinik oda sayısı 9 olacak şekilde planlanmıştır.</a:t>
            </a:r>
          </a:p>
          <a:p>
            <a:r>
              <a:rPr lang="tr-TR" dirty="0" smtClean="0"/>
              <a:t>Diyaliz yatak  sayısı 5; genel yoğun bakım yatak sayısı 3 olacaktır.</a:t>
            </a:r>
          </a:p>
          <a:p>
            <a:r>
              <a:rPr lang="tr-TR" dirty="0" smtClean="0"/>
              <a:t>Açık otopark 46 araç kapasitesinde olacaktır.</a:t>
            </a:r>
          </a:p>
          <a:p>
            <a:r>
              <a:rPr lang="tr-TR" dirty="0" smtClean="0"/>
              <a:t>Ameliyathanenin, 2 ameliyat masası olacak şekilde hizmet vermesi planlanmaktadır.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YENİ HASTANE BİLGİLERİ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611560" y="980728"/>
          <a:ext cx="8229600" cy="5576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59366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Yatak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30</a:t>
                      </a:r>
                      <a:endParaRPr lang="tr-TR" sz="2400" dirty="0"/>
                    </a:p>
                  </a:txBody>
                  <a:tcPr/>
                </a:tc>
              </a:tr>
              <a:tr h="709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Arsa Alanı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9886 m2</a:t>
                      </a:r>
                      <a:endParaRPr lang="tr-TR" sz="2400" dirty="0"/>
                    </a:p>
                  </a:txBody>
                  <a:tcPr/>
                </a:tc>
              </a:tr>
              <a:tr h="709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Kapalı Alan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5352 m2</a:t>
                      </a:r>
                      <a:endParaRPr lang="tr-TR" sz="2400" dirty="0"/>
                    </a:p>
                  </a:txBody>
                  <a:tcPr/>
                </a:tc>
              </a:tr>
              <a:tr h="709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Açık Otopark Alanı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1289 m2</a:t>
                      </a:r>
                      <a:endParaRPr lang="tr-TR" sz="2400" dirty="0"/>
                    </a:p>
                  </a:txBody>
                  <a:tcPr/>
                </a:tc>
              </a:tr>
              <a:tr h="709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Açık Otopark Araç Kapasitesi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tr-TR" sz="2400" dirty="0"/>
                    </a:p>
                  </a:txBody>
                  <a:tcPr/>
                </a:tc>
              </a:tr>
              <a:tr h="709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Yataklı Klinik Sayısı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</a:t>
                      </a:r>
                      <a:endParaRPr lang="tr-TR" sz="2400" dirty="0"/>
                    </a:p>
                  </a:txBody>
                  <a:tcPr/>
                </a:tc>
              </a:tr>
              <a:tr h="593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Poliklinik Oda Sayısı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endParaRPr lang="tr-TR" sz="2400" dirty="0"/>
                    </a:p>
                  </a:txBody>
                  <a:tcPr/>
                </a:tc>
              </a:tr>
              <a:tr h="59366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Blok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29600" cy="5904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73808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Kat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</a:t>
                      </a:r>
                      <a:endParaRPr lang="tr-TR" sz="2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 Yataklı WC</a:t>
                      </a:r>
                      <a:r>
                        <a:rPr lang="tr-TR" sz="2400" baseline="0" dirty="0" smtClean="0"/>
                        <a:t> ve duşlu Oda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15</a:t>
                      </a:r>
                      <a:endParaRPr lang="tr-TR" sz="2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Toplam Hasta Oda</a:t>
                      </a:r>
                      <a:r>
                        <a:rPr lang="tr-TR" sz="2400" baseline="0" dirty="0" smtClean="0"/>
                        <a:t>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15</a:t>
                      </a:r>
                      <a:endParaRPr lang="tr-TR" sz="2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Diyaliz yatak</a:t>
                      </a:r>
                      <a:r>
                        <a:rPr lang="tr-TR" sz="2400" baseline="0" dirty="0" smtClean="0"/>
                        <a:t>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</a:t>
                      </a:r>
                      <a:endParaRPr lang="tr-TR" sz="2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Ameliyathane  Salonu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</a:t>
                      </a:r>
                      <a:endParaRPr lang="tr-TR" sz="2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Ameliyathane  Masa Sayısı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</a:t>
                      </a:r>
                      <a:endParaRPr lang="tr-TR" sz="2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Genel Yoğun Bakım Yatağı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288" y="549271"/>
          <a:ext cx="8229600" cy="5400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67500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7500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Görüntüle</a:t>
                      </a:r>
                      <a:r>
                        <a:rPr lang="tr-TR" sz="2400" baseline="0" dirty="0" smtClean="0"/>
                        <a:t>me Oda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</a:t>
                      </a:r>
                      <a:endParaRPr lang="tr-TR" sz="2400" dirty="0"/>
                    </a:p>
                  </a:txBody>
                  <a:tcPr/>
                </a:tc>
              </a:tr>
              <a:tr h="675001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Küvez</a:t>
                      </a:r>
                      <a:r>
                        <a:rPr lang="tr-TR" sz="2400" dirty="0" smtClean="0"/>
                        <a:t>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</a:t>
                      </a:r>
                      <a:endParaRPr lang="tr-TR" sz="2400" dirty="0"/>
                    </a:p>
                  </a:txBody>
                  <a:tcPr/>
                </a:tc>
              </a:tr>
              <a:tr h="67500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Acil Oda</a:t>
                      </a:r>
                      <a:r>
                        <a:rPr lang="tr-TR" sz="2400" baseline="0" dirty="0" smtClean="0"/>
                        <a:t>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</a:t>
                      </a:r>
                      <a:endParaRPr lang="tr-TR" sz="2400" dirty="0"/>
                    </a:p>
                  </a:txBody>
                  <a:tcPr/>
                </a:tc>
              </a:tr>
              <a:tr h="67500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Acil Yatak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6</a:t>
                      </a:r>
                      <a:endParaRPr lang="tr-TR" sz="2400" dirty="0"/>
                    </a:p>
                  </a:txBody>
                  <a:tcPr/>
                </a:tc>
              </a:tr>
              <a:tr h="67500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Doğum Salonu</a:t>
                      </a:r>
                      <a:r>
                        <a:rPr lang="tr-TR" sz="2400" baseline="0" dirty="0" smtClean="0"/>
                        <a:t>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</a:t>
                      </a:r>
                      <a:endParaRPr lang="tr-TR" sz="2400" dirty="0"/>
                    </a:p>
                  </a:txBody>
                  <a:tcPr/>
                </a:tc>
              </a:tr>
              <a:tr h="675001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Sancı Doğum Lohusa Oda Sayısı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</a:t>
                      </a:r>
                      <a:endParaRPr lang="tr-TR" sz="2400" dirty="0"/>
                    </a:p>
                  </a:txBody>
                  <a:tcPr/>
                </a:tc>
              </a:tr>
              <a:tr h="67500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175</Words>
  <Application>Microsoft Office PowerPoint</Application>
  <PresentationFormat>Ekran Gösterisi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YENİ HASTANE BİLGİLERİ</vt:lpstr>
      <vt:lpstr>Slayt 8</vt:lpstr>
      <vt:lpstr>Slayt 9</vt:lpstr>
      <vt:lpstr>BLOK DETAYLARI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ÇİFTLİK İLÇE DEVLET HASTANESİ</dc:title>
  <dc:creator>kalitee</dc:creator>
  <cp:lastModifiedBy>DOGAN</cp:lastModifiedBy>
  <cp:revision>21</cp:revision>
  <dcterms:created xsi:type="dcterms:W3CDTF">2014-09-10T07:52:50Z</dcterms:created>
  <dcterms:modified xsi:type="dcterms:W3CDTF">2014-10-31T08:48:27Z</dcterms:modified>
</cp:coreProperties>
</file>